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3" r:id="rId4"/>
    <p:sldId id="259" r:id="rId5"/>
    <p:sldId id="258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оглавления" id="{6FA16AF3-80AF-430F-8CB0-662117E49038}">
          <p14:sldIdLst/>
        </p14:section>
        <p14:section name="Раздел 1" id="{4D02C900-5CBB-4629-818A-404C09EDBB5D}">
          <p14:sldIdLst>
            <p14:sldId id="257"/>
            <p14:sldId id="259"/>
            <p14:sldId id="260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2021" y="-5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323" y="9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2442A-FD44-40F6-B90E-D6F1F2988C82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1F72A-661A-4DE9-BFB8-A831B7497C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1F72A-661A-4DE9-BFB8-A831B7497C2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1F72A-661A-4DE9-BFB8-A831B7497C2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1F72A-661A-4DE9-BFB8-A831B7497C2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1F72A-661A-4DE9-BFB8-A831B7497C2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CD16EE-690D-4156-8CD7-527FBA5A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CF93412-5888-4EF4-A063-DE03E65B9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73E8146-BD9A-4C16-AB7D-9C0ECEDE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FC2D36-F019-4064-BE20-47BDCF95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D9FD23-CA20-4D21-9C2B-C9626A9A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104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EE5EE9-C00D-469B-9CAD-B20AB5E6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F3B2443-C633-4CFC-A8CF-EDF5AE99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689B698-A7F6-43B8-827B-793031DC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68AA845-8B42-4A53-8DE9-A2CC7838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B0A6CE7-A035-4B48-BFD7-3B1270B8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537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40955408-0F56-436E-9CAE-9686F0E5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C346BF6-96FF-4D1A-AB16-903369BD7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258F62F-E919-44A8-9BA6-C84FE13A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6E05FD5-8D3E-49B1-A921-F9424008A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BFB584-4A33-4A80-BA4E-1602F60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010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C1D17E-95B4-4075-B23C-A31489CD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AC5B493-76B5-4B64-B09F-A3036A64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2360364-0826-4854-878E-8A6059EC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621B6B2-EA6C-4473-8E09-0EA4F991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745E4C-340D-4475-9A22-41935AC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239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2BDB72-3FE5-4F14-A2D3-82EB42F6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502EB91-5572-4DC1-9D11-EEFE364CE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95B28AD-7CF1-4615-95B1-93122308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4B72340-5832-4976-9D5E-E522C47E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73B63D-5D46-490D-912D-AA19FAA3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393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D97E92-7494-4021-BE50-AC561EB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62AE29-07D1-432D-9BAB-D75E1E60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B9CF91F-3329-40AD-A40F-356EF1E59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9A4B274-5455-458B-98BF-C314A215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A64A6F-C804-4BBC-A93B-D5F1C514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B417F58-8737-4D3E-B704-A7077BA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37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08F7B9-9CC8-4C12-A1DD-EEC17FD4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24C3FE1-A284-4ECD-AD15-B73A73D77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F060EEE-4A8C-4BD7-BFB0-C6F81C4F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DD16595-ECEE-4B49-9EE2-2955D2421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11E6437-30CB-49E3-80EC-57E70C8D9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F44CCCC-D27B-4895-841F-B64EEA02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79F7201-D752-41A6-AF39-F988F3D7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F06281E-0245-4FAA-B759-23994BF4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560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46792C-7D6F-4DA0-8235-DBC74C52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E92E309-4935-457D-94D9-61C1EFAD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D34017C-B37A-4CA6-80A5-1707C6FF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D0D6C6A-8059-4A0B-AEFB-64A0F10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011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3189213-BF68-445B-8C08-24B2405A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A075E18-AC44-45E9-B392-CFE87353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C5E495C-8D98-4E98-AD07-88769D66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625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729711-5CEC-4A94-AE4A-F7B22D573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FBA53E7-3D69-4A57-9D7D-A0775832D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2A20903-D912-4D03-BDC9-61F6DEBB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B3F5F5F-2AFA-4B18-B9B0-45E7C8B1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1BA3233-A92D-4DA1-8219-0C7B290F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1614C24-25BA-4B6C-84C1-AF0918A1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064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E927D1-1BFA-4C71-8C23-643B5991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A743B2E-A1F3-484A-863E-D54F2FEE9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70E6BFD-4DEC-4351-BBF2-776DC88CD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C8311EC-31C5-44FD-8EC6-A40134A0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B2744D4-9973-4AED-9477-AAB154A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B5B0B90-B78A-4CDD-B648-236F648F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09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E06DD9-36DB-4300-916A-D1525DCA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24DB72B-A190-408B-AB8D-4CA4715C4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0C2C27-E99D-4AC3-886A-82DE695DA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78ED-0E2B-4EE6-ABA3-15F961D57706}" type="datetimeFigureOut">
              <a:rPr lang="ru-RU" smtClean="0"/>
              <a:pPr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F9A3C9-D22D-42A1-A5A3-4CAA8514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012B96-02B3-455D-A09C-3CA87644A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2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=""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373"/>
            <a:ext cx="12197558" cy="6857999"/>
          </a:xfr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lang="ru-RU" b="0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lang="ru-RU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lang="ru-RU" b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BC600CD-FDBF-4D87-8557-CEB1377DF101}"/>
              </a:ext>
            </a:extLst>
          </p:cNvPr>
          <p:cNvSpPr txBox="1"/>
          <p:nvPr/>
        </p:nvSpPr>
        <p:spPr>
          <a:xfrm>
            <a:off x="838201" y="1869880"/>
            <a:ext cx="9495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Особенности подготовки </a:t>
            </a: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к ВПР и ЕГЭ по информатике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7249E44-1583-4A44-A313-F0FEBFD22BC6}"/>
              </a:ext>
            </a:extLst>
          </p:cNvPr>
          <p:cNvSpPr txBox="1"/>
          <p:nvPr/>
        </p:nvSpPr>
        <p:spPr>
          <a:xfrm>
            <a:off x="5495026" y="4796639"/>
            <a:ext cx="6072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Абушахмина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Гульфия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Ринатовна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преподаватель ЦНППМПР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132" y="997009"/>
            <a:ext cx="2172768" cy="99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93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277399"/>
            <a:ext cx="12662704" cy="56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00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8182" y="648182"/>
            <a:ext cx="10926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7159" y="1839640"/>
            <a:ext cx="11333147" cy="107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033" y="3115138"/>
            <a:ext cx="8024650" cy="1109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00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/>
          </a:p>
        </p:txBody>
      </p:sp>
      <p:pic>
        <p:nvPicPr>
          <p:cNvPr id="12" name="Объект 11">
            <a:extLst>
              <a:ext uri="{FF2B5EF4-FFF2-40B4-BE49-F238E27FC236}">
                <a16:creationId xmlns=""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14275"/>
            <a:ext cx="12197558" cy="6857999"/>
          </a:xfrm>
        </p:spPr>
      </p:pic>
      <p:pic>
        <p:nvPicPr>
          <p:cNvPr id="4" name="Объект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50285201-7FAE-45E8-859B-BBF1E8A7D942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1"/>
            <a:ext cx="12197558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8856" y="489559"/>
            <a:ext cx="184731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9366" y="208344"/>
            <a:ext cx="11539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в образцах всероссийских проверочных работ 2025 года В целях повышения качества материалов для проведения всероссийских проверочных работ в 2025 г. внесены изменения в образцы проверочных работ, которые были опубликованы в сентябре 2024 г. на сайте ФГБУ «ФИОКО». Все изменения по предметам и классам представлены в таблице ниже.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6346" y="1437294"/>
          <a:ext cx="11417784" cy="539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3704"/>
                <a:gridCol w="8924080"/>
              </a:tblGrid>
              <a:tr h="1075428">
                <a:tc>
                  <a:txBody>
                    <a:bodyPr/>
                    <a:lstStyle/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 класс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arenR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число заданий сокращено с 16 до 15: удалено одно задание из части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Изменена нумерация заданий.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Уточнены формулировки заданий 8, 11, 14, 15.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Сокращено количество выбираемых позиций в задании 12.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 правильный ответ в системе оценивания в заданиях 11 и 12, в связи с уточнениями в формулировках заданий.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первичный балл за выполнение проверочной работы изменён с 20 до 19 баллов.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Изменены рекомендации по переводу первичных баллов в отметки по пятибалльной шкале.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75428">
                <a:tc>
                  <a:txBody>
                    <a:bodyPr/>
                    <a:lstStyle/>
                    <a:p>
                      <a:pPr algn="ctr"/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 класс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число заданий сокращено с 13 до 12: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задание 13 из части 2 стало альтернативным к заданию 12 (нумерация альтернативных заданий 12.1 и 12.2).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Изменена нумерация заданий.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Добавлен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справочный материал в задание 2.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Добавлена инструкция к заданиям 12.1 и 12.2.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Уточнены формулировки заданий 3,9, 11,12.1 и 12.2.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 правильный ответ в системе оценивания в заданиях 3,9,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связи с уточнениями в формулировках заданий.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Уточнены формулировки в указаниях по оцениванию к заданиям 12.1 и 12.2.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400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A72FFA-8345-4356-B8FB-AA485C98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B7E200-2042-482A-8F61-127F36401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11">
            <a:extLst>
              <a:ext uri="{FF2B5EF4-FFF2-40B4-BE49-F238E27FC236}">
                <a16:creationId xmlns="" xmlns:a16="http://schemas.microsoft.com/office/drawing/2014/main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77714" y="2185079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12243" y="2685327"/>
            <a:ext cx="46058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82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A72FFA-8345-4356-B8FB-AA485C98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B7E200-2042-482A-8F61-127F36401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11">
            <a:extLst>
              <a:ext uri="{FF2B5EF4-FFF2-40B4-BE49-F238E27FC236}">
                <a16:creationId xmlns="" xmlns:a16="http://schemas.microsoft.com/office/drawing/2014/main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4" y="1"/>
            <a:ext cx="12197558" cy="68579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482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252</Words>
  <Application>Microsoft Office PowerPoint</Application>
  <PresentationFormat>Произвольный</PresentationFormat>
  <Paragraphs>36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AdminCnppm</dc:creator>
  <cp:lastModifiedBy>Gulfiya</cp:lastModifiedBy>
  <cp:revision>38</cp:revision>
  <dcterms:created xsi:type="dcterms:W3CDTF">2024-11-02T10:16:33Z</dcterms:created>
  <dcterms:modified xsi:type="dcterms:W3CDTF">2025-04-02T05:15:34Z</dcterms:modified>
</cp:coreProperties>
</file>